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6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C5C4-5CAE-445C-B18C-F4D22C80532D}" type="datetimeFigureOut">
              <a:rPr lang="hr-HR" smtClean="0"/>
              <a:t>7.1.2017.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896-90BC-4F42-8FFD-736DA715C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8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C5C4-5CAE-445C-B18C-F4D22C80532D}" type="datetimeFigureOut">
              <a:rPr lang="hr-HR" smtClean="0"/>
              <a:t>7.1.2017.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896-90BC-4F42-8FFD-736DA715C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825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C5C4-5CAE-445C-B18C-F4D22C80532D}" type="datetimeFigureOut">
              <a:rPr lang="hr-HR" smtClean="0"/>
              <a:t>7.1.2017.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896-90BC-4F42-8FFD-736DA715C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159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C5C4-5CAE-445C-B18C-F4D22C80532D}" type="datetimeFigureOut">
              <a:rPr lang="hr-HR" smtClean="0"/>
              <a:t>7.1.2017.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896-90BC-4F42-8FFD-736DA715C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884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C5C4-5CAE-445C-B18C-F4D22C80532D}" type="datetimeFigureOut">
              <a:rPr lang="hr-HR" smtClean="0"/>
              <a:t>7.1.2017.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896-90BC-4F42-8FFD-736DA715C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101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C5C4-5CAE-445C-B18C-F4D22C80532D}" type="datetimeFigureOut">
              <a:rPr lang="hr-HR" smtClean="0"/>
              <a:t>7.1.2017.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896-90BC-4F42-8FFD-736DA715C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466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C5C4-5CAE-445C-B18C-F4D22C80532D}" type="datetimeFigureOut">
              <a:rPr lang="hr-HR" smtClean="0"/>
              <a:t>7.1.2017.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896-90BC-4F42-8FFD-736DA715C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83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C5C4-5CAE-445C-B18C-F4D22C80532D}" type="datetimeFigureOut">
              <a:rPr lang="hr-HR" smtClean="0"/>
              <a:t>7.1.2017.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896-90BC-4F42-8FFD-736DA715C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22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C5C4-5CAE-445C-B18C-F4D22C80532D}" type="datetimeFigureOut">
              <a:rPr lang="hr-HR" smtClean="0"/>
              <a:t>7.1.2017.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896-90BC-4F42-8FFD-736DA715C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259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C5C4-5CAE-445C-B18C-F4D22C80532D}" type="datetimeFigureOut">
              <a:rPr lang="hr-HR" smtClean="0"/>
              <a:t>7.1.2017.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896-90BC-4F42-8FFD-736DA715C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335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C5C4-5CAE-445C-B18C-F4D22C80532D}" type="datetimeFigureOut">
              <a:rPr lang="hr-HR" smtClean="0"/>
              <a:t>7.1.2017.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896-90BC-4F42-8FFD-736DA715C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866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3C5C4-5CAE-445C-B18C-F4D22C80532D}" type="datetimeFigureOut">
              <a:rPr lang="hr-HR" smtClean="0"/>
              <a:t>7.1.2017.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EE896-90BC-4F42-8FFD-736DA715C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822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48343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34842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hr-HR"/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479629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Prilagođeno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Tema sustava Office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Mateja Sabljak</dc:creator>
  <cp:lastModifiedBy>Korisnik</cp:lastModifiedBy>
  <cp:revision>1</cp:revision>
  <dcterms:created xsi:type="dcterms:W3CDTF">2017-01-05T19:11:05Z</dcterms:created>
  <dcterms:modified xsi:type="dcterms:W3CDTF">2017-01-07T13:06:56Z</dcterms:modified>
</cp:coreProperties>
</file>